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82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324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S2-2305424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156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Online Apr. 17-21,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2023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WG2#156e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, Apr. 17-21,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err="1" smtClean="0"/>
              <a:t>eNSAC</a:t>
            </a:r>
            <a:r>
              <a:rPr lang="en-GB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SA2#156e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SA2#156e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69456"/>
            <a:ext cx="8695692" cy="403134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One </a:t>
            </a:r>
            <a:r>
              <a:rPr lang="en-US" altLang="de-DE" sz="1200" dirty="0" smtClean="0"/>
              <a:t>CR on 23.501 is </a:t>
            </a:r>
            <a:r>
              <a:rPr lang="en-US" altLang="zh-CN" sz="1200" dirty="0" smtClean="0"/>
              <a:t>approved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Contentious </a:t>
            </a:r>
            <a:r>
              <a:rPr lang="de-DE" altLang="zh-CN" sz="1600" b="1" dirty="0"/>
              <a:t>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r>
              <a:rPr lang="en-GB" altLang="zh-CN" sz="900" dirty="0" smtClean="0"/>
              <a:t>.</a:t>
            </a:r>
            <a:endParaRPr lang="en-US" altLang="zh-CN" sz="9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</a:t>
            </a:r>
            <a:r>
              <a:rPr lang="de-DE" altLang="zh-CN" sz="1600" b="1" dirty="0" smtClean="0"/>
              <a:t>SA2#157)</a:t>
            </a:r>
            <a:r>
              <a:rPr lang="de-DE" altLang="zh-CN" sz="1600" dirty="0" smtClean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Further revision on 23.501 CR if needed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Complete the 23.502/23.503 CR if needed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793400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eNSAC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Enhancement of NSAC for maximum number of UEs with at least one PDU session/PDN connection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dirty="0" smtClean="0">
                          <a:solidFill>
                            <a:srgbClr val="2F549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SP-230113</a:t>
                      </a:r>
                      <a:endParaRPr lang="en-US" altLang="zh-CN" sz="1200" b="1" dirty="0" smtClean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7559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29861</TotalTime>
  <Words>80</Words>
  <Application>Microsoft Office PowerPoint</Application>
  <PresentationFormat>全屏显示(4:3)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eNSAC Status Report after SA2#156e </vt:lpstr>
      <vt:lpstr>eNS_Ph3 status after SA2#156e 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ZTEr03</cp:lastModifiedBy>
  <cp:revision>1404</cp:revision>
  <dcterms:created xsi:type="dcterms:W3CDTF">2008-08-30T09:32:10Z</dcterms:created>
  <dcterms:modified xsi:type="dcterms:W3CDTF">2023-04-23T03:15:38Z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